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1380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g>
</file>

<file path=ppt/media/image2.jpeg>
</file>

<file path=ppt/media/image20.jpg>
</file>

<file path=ppt/media/image21.JPG>
</file>

<file path=ppt/media/image3.jpeg>
</file>

<file path=ppt/media/image4.jpg>
</file>

<file path=ppt/media/image5.jpeg>
</file>

<file path=ppt/media/image6.jp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98" y="0"/>
            <a:ext cx="89706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0234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32026"/>
            <a:ext cx="9114310" cy="649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823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027" y="457200"/>
            <a:ext cx="1590538" cy="180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800" y="2667000"/>
            <a:ext cx="2025206" cy="180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02" y="2819400"/>
            <a:ext cx="2250000" cy="180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457200"/>
            <a:ext cx="2558677" cy="180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457200"/>
            <a:ext cx="2365016" cy="180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027" y="4800600"/>
            <a:ext cx="2410031" cy="1800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3225" y="2724150"/>
            <a:ext cx="1950838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90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926" y="838200"/>
            <a:ext cx="1147003" cy="180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3577" y="4343400"/>
            <a:ext cx="925714" cy="180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072" y="4367212"/>
            <a:ext cx="1002857" cy="180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1222" y="1066800"/>
            <a:ext cx="1098069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200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"/>
            <a:ext cx="5443623" cy="6858000"/>
          </a:xfrm>
        </p:spPr>
      </p:pic>
    </p:spTree>
    <p:extLst>
      <p:ext uri="{BB962C8B-B14F-4D97-AF65-F5344CB8AC3E}">
        <p14:creationId xmlns:p14="http://schemas.microsoft.com/office/powerpoint/2010/main" val="550197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0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745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0"/>
            <a:ext cx="5486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734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819" y="0"/>
            <a:ext cx="60323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789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000" y="0"/>
            <a:ext cx="682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30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370" y="0"/>
            <a:ext cx="53912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109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098" y="0"/>
            <a:ext cx="42798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90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MY</dc:creator>
  <cp:lastModifiedBy>MY</cp:lastModifiedBy>
  <cp:revision>1</cp:revision>
  <dcterms:created xsi:type="dcterms:W3CDTF">2006-08-16T00:00:00Z</dcterms:created>
  <dcterms:modified xsi:type="dcterms:W3CDTF">2020-11-28T08:52:37Z</dcterms:modified>
</cp:coreProperties>
</file>

<file path=docProps/thumbnail.jpeg>
</file>